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34615" autoAdjust="0"/>
    <p:restoredTop sz="86408" autoAdjust="0"/>
  </p:normalViewPr>
  <p:slideViewPr>
    <p:cSldViewPr>
      <p:cViewPr>
        <p:scale>
          <a:sx n="95" d="100"/>
          <a:sy n="95" d="100"/>
        </p:scale>
        <p:origin x="63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8327B-E5B6-4FE0-8CBB-094DF1CB99BB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CB1FB-79D4-43CB-96D6-87B0B7DA35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ndAc>
      <p:stSnd>
        <p:snd r:embed="rId1" name="hammer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8327B-E5B6-4FE0-8CBB-094DF1CB99BB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CB1FB-79D4-43CB-96D6-87B0B7DA35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ndAc>
      <p:stSnd>
        <p:snd r:embed="rId1" name="hammer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8327B-E5B6-4FE0-8CBB-094DF1CB99BB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CB1FB-79D4-43CB-96D6-87B0B7DA35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ndAc>
      <p:stSnd>
        <p:snd r:embed="rId1" name="hammer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8327B-E5B6-4FE0-8CBB-094DF1CB99BB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CB1FB-79D4-43CB-96D6-87B0B7DA35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ndAc>
      <p:stSnd>
        <p:snd r:embed="rId1" name="hammer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8327B-E5B6-4FE0-8CBB-094DF1CB99BB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CB1FB-79D4-43CB-96D6-87B0B7DA35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ndAc>
      <p:stSnd>
        <p:snd r:embed="rId1" name="hammer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8327B-E5B6-4FE0-8CBB-094DF1CB99BB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CB1FB-79D4-43CB-96D6-87B0B7DA35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ndAc>
      <p:stSnd>
        <p:snd r:embed="rId1" name="hammer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8327B-E5B6-4FE0-8CBB-094DF1CB99BB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CB1FB-79D4-43CB-96D6-87B0B7DA35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ndAc>
      <p:stSnd>
        <p:snd r:embed="rId1" name="hammer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8327B-E5B6-4FE0-8CBB-094DF1CB99BB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CB1FB-79D4-43CB-96D6-87B0B7DA35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ndAc>
      <p:stSnd>
        <p:snd r:embed="rId1" name="hammer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8327B-E5B6-4FE0-8CBB-094DF1CB99BB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CB1FB-79D4-43CB-96D6-87B0B7DA35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ndAc>
      <p:stSnd>
        <p:snd r:embed="rId1" name="hammer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8327B-E5B6-4FE0-8CBB-094DF1CB99BB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CB1FB-79D4-43CB-96D6-87B0B7DA35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ndAc>
      <p:stSnd>
        <p:snd r:embed="rId1" name="hammer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8327B-E5B6-4FE0-8CBB-094DF1CB99BB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CB1FB-79D4-43CB-96D6-87B0B7DA35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ndAc>
      <p:stSnd>
        <p:snd r:embed="rId1" name="hammer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8327B-E5B6-4FE0-8CBB-094DF1CB99BB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CB1FB-79D4-43CB-96D6-87B0B7DA35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ndAc>
      <p:stSnd>
        <p:snd r:embed="rId13" name="hammer.wav"/>
      </p:stSnd>
    </p:sndAc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Open Educational Resources:</a:t>
            </a:r>
            <a:br>
              <a:rPr lang="en-US" dirty="0" smtClean="0"/>
            </a:br>
            <a:r>
              <a:rPr lang="en-US" dirty="0" smtClean="0"/>
              <a:t>Online Learning, </a:t>
            </a:r>
            <a:r>
              <a:rPr lang="en-US" dirty="0" err="1" smtClean="0"/>
              <a:t>OpenCourseWare</a:t>
            </a:r>
            <a:r>
              <a:rPr lang="en-US" dirty="0" smtClean="0"/>
              <a:t>, and Workforce Development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Steven </a:t>
            </a:r>
            <a:r>
              <a:rPr lang="en-US" dirty="0" err="1" smtClean="0"/>
              <a:t>Weiland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Michigan State University</a:t>
            </a:r>
            <a:endParaRPr lang="en-US" dirty="0"/>
          </a:p>
        </p:txBody>
      </p:sp>
    </p:spTree>
  </p:cSld>
  <p:clrMapOvr>
    <a:masterClrMapping/>
  </p:clrMapOvr>
  <p:transition>
    <p:sndAc>
      <p:stSnd>
        <p:snd r:embed="rId2" name="hammer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Education and Work in the Digital 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● From the “Knowledge Society” to </a:t>
            </a:r>
            <a:br>
              <a:rPr lang="en-US" dirty="0" smtClean="0"/>
            </a:br>
            <a:r>
              <a:rPr lang="en-US" dirty="0" smtClean="0"/>
              <a:t>   “Ubiquitous Learning</a:t>
            </a:r>
            <a:r>
              <a:rPr lang="en-US" dirty="0" smtClean="0"/>
              <a:t>”.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● The  State We’re </a:t>
            </a:r>
            <a:r>
              <a:rPr lang="en-US" dirty="0" smtClean="0"/>
              <a:t>In.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● The Priority of Formal </a:t>
            </a:r>
            <a:r>
              <a:rPr lang="en-US" dirty="0" smtClean="0"/>
              <a:t>Education.</a:t>
            </a:r>
            <a:endParaRPr lang="en-US" dirty="0"/>
          </a:p>
        </p:txBody>
      </p:sp>
    </p:spTree>
  </p:cSld>
  <p:clrMapOvr>
    <a:masterClrMapping/>
  </p:clrMapOvr>
  <p:transition>
    <p:sndAc>
      <p:stSnd>
        <p:snd r:embed="rId2" name="hammer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Much Learning is Enough?: </a:t>
            </a:r>
            <a:br>
              <a:rPr lang="en-US" dirty="0" smtClean="0"/>
            </a:br>
            <a:r>
              <a:rPr lang="en-US" dirty="0" smtClean="0"/>
              <a:t>From School to Work and 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● “The College Payoff</a:t>
            </a:r>
            <a:r>
              <a:rPr lang="en-US" dirty="0" smtClean="0"/>
              <a:t>”.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● The Debate About </a:t>
            </a:r>
            <a:r>
              <a:rPr lang="en-US" dirty="0" smtClean="0"/>
              <a:t>Degrees.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● Work and Education in the </a:t>
            </a:r>
            <a:r>
              <a:rPr lang="en-US" dirty="0" smtClean="0"/>
              <a:t>Middle.</a:t>
            </a:r>
            <a:endParaRPr lang="en-US" dirty="0"/>
          </a:p>
        </p:txBody>
      </p:sp>
    </p:spTree>
  </p:cSld>
  <p:clrMapOvr>
    <a:masterClrMapping/>
  </p:clrMapOvr>
  <p:transition>
    <p:sndAc>
      <p:stSnd>
        <p:snd r:embed="rId2" name="hammer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Open Educational Resources and </a:t>
            </a:r>
            <a:r>
              <a:rPr lang="en-US" dirty="0" err="1" smtClean="0"/>
              <a:t>OpenCoureWare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  <a:br>
              <a:rPr lang="en-US" dirty="0" smtClean="0"/>
            </a:br>
            <a:r>
              <a:rPr lang="en-US" dirty="0" smtClean="0"/>
              <a:t>● The Success Story of Online </a:t>
            </a:r>
            <a:r>
              <a:rPr lang="en-US" dirty="0" smtClean="0"/>
              <a:t>Learning.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● The Two Worlds of Open </a:t>
            </a:r>
            <a:r>
              <a:rPr lang="en-US" dirty="0" smtClean="0"/>
              <a:t>Educational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dirty="0" smtClean="0"/>
              <a:t>Resources.</a:t>
            </a:r>
            <a:endParaRPr lang="en-US" dirty="0"/>
          </a:p>
        </p:txBody>
      </p:sp>
    </p:spTree>
  </p:cSld>
  <p:clrMapOvr>
    <a:masterClrMapping/>
  </p:clrMapOvr>
  <p:transition>
    <p:sndAc>
      <p:stSnd>
        <p:snd r:embed="rId2" name="hammer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</a:t>
            </a:r>
            <a:r>
              <a:rPr lang="en-US" dirty="0" err="1" smtClean="0"/>
              <a:t>OpenCourseWare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● MOOCS  (Massive Open Online Courses)</a:t>
            </a:r>
            <a:br>
              <a:rPr lang="en-US" dirty="0" smtClean="0"/>
            </a:br>
            <a:r>
              <a:rPr lang="en-US" dirty="0" smtClean="0"/>
              <a:t>    and </a:t>
            </a:r>
            <a:r>
              <a:rPr lang="en-US" dirty="0" smtClean="0"/>
              <a:t>More.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● Experience, Courses, and </a:t>
            </a:r>
            <a:r>
              <a:rPr lang="en-US" dirty="0" smtClean="0"/>
              <a:t>Credit.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● What OER and OCW Can and Can’t </a:t>
            </a:r>
            <a:r>
              <a:rPr lang="en-US" dirty="0" smtClean="0"/>
              <a:t>Do.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>
    <p:sndAc>
      <p:stSnd>
        <p:snd r:embed="rId2" name="hammer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Self-directed Learning with </a:t>
            </a:r>
            <a:r>
              <a:rPr lang="en-US" dirty="0" err="1" smtClean="0"/>
              <a:t>OpenCourseWare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br>
              <a:rPr lang="en-US" dirty="0" smtClean="0"/>
            </a:br>
            <a:r>
              <a:rPr lang="en-US" dirty="0" smtClean="0"/>
              <a:t>● Responsibility, Readiness, and </a:t>
            </a:r>
            <a:r>
              <a:rPr lang="en-US" dirty="0" smtClean="0"/>
              <a:t>Drive.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● Skills, Self-improvement, and </a:t>
            </a:r>
            <a:r>
              <a:rPr lang="en-US" dirty="0" smtClean="0"/>
              <a:t>Well-being.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● Networked </a:t>
            </a:r>
            <a:r>
              <a:rPr lang="en-US" dirty="0" smtClean="0"/>
              <a:t>Self-direction.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>
    <p:sndAc>
      <p:stSnd>
        <p:snd r:embed="rId2" name="hammer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What’s Ahead for </a:t>
            </a:r>
            <a:r>
              <a:rPr lang="en-US" dirty="0" err="1" smtClean="0"/>
              <a:t>OpenCourseWare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    ● Global Initiatives and Local </a:t>
            </a:r>
            <a:r>
              <a:rPr lang="en-US" dirty="0" smtClean="0"/>
              <a:t>Opportunities.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● From Declarations to Degrees: Co-learning </a:t>
            </a:r>
            <a:r>
              <a:rPr lang="en-US" dirty="0" smtClean="0"/>
              <a:t>Projects.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</a:t>
            </a:r>
            <a:br>
              <a:rPr lang="en-US" dirty="0" smtClean="0"/>
            </a:br>
            <a:r>
              <a:rPr lang="en-US" dirty="0" smtClean="0"/>
              <a:t>    1. An Online OCW </a:t>
            </a:r>
            <a:r>
              <a:rPr lang="en-US" dirty="0" smtClean="0"/>
              <a:t>Portal.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2. Promoting Readiness and Self-directed  </a:t>
            </a:r>
            <a:br>
              <a:rPr lang="en-US" dirty="0" smtClean="0"/>
            </a:br>
            <a:r>
              <a:rPr lang="en-US" dirty="0" smtClean="0"/>
              <a:t>        </a:t>
            </a:r>
            <a:r>
              <a:rPr lang="en-US" dirty="0" smtClean="0"/>
              <a:t>Learning.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3. Institutional Commitments to OCW and Prior</a:t>
            </a:r>
            <a:br>
              <a:rPr lang="en-US" dirty="0" smtClean="0"/>
            </a:br>
            <a:r>
              <a:rPr lang="en-US" dirty="0" smtClean="0"/>
              <a:t>        Learning  Assessment (PLA</a:t>
            </a:r>
            <a:r>
              <a:rPr lang="en-US" dirty="0" smtClean="0"/>
              <a:t>).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4. Online Degree </a:t>
            </a:r>
            <a:r>
              <a:rPr lang="en-US" dirty="0" smtClean="0"/>
              <a:t>Development.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● How Far Must Change Go?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sndAc>
      <p:stSnd>
        <p:snd r:embed="rId2" name="hammer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   Anthony </a:t>
            </a:r>
            <a:r>
              <a:rPr lang="en-US" dirty="0" err="1" smtClean="0"/>
              <a:t>Carnevale</a:t>
            </a:r>
            <a:r>
              <a:rPr lang="en-US" dirty="0" smtClean="0"/>
              <a:t>, Tamar </a:t>
            </a:r>
            <a:r>
              <a:rPr lang="en-US" dirty="0" err="1" smtClean="0"/>
              <a:t>Jayasundera</a:t>
            </a:r>
            <a:r>
              <a:rPr lang="en-US" dirty="0" smtClean="0"/>
              <a:t>, and Ban </a:t>
            </a:r>
            <a:r>
              <a:rPr lang="en-US" dirty="0" err="1" smtClean="0"/>
              <a:t>Cheah</a:t>
            </a:r>
            <a:r>
              <a:rPr lang="en-US" dirty="0" smtClean="0"/>
              <a:t>. (2012). </a:t>
            </a:r>
            <a:r>
              <a:rPr lang="en-US" i="1" dirty="0" smtClean="0"/>
              <a:t>The College Advantage: Weathering the Economic Storm</a:t>
            </a:r>
            <a:r>
              <a:rPr lang="en-US" dirty="0" smtClean="0"/>
              <a:t>. Washington, D.C:  Georgetown University Center on Education and the Workforce.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Mike Rose. (2012). </a:t>
            </a:r>
            <a:r>
              <a:rPr lang="en-US" i="1" dirty="0" smtClean="0"/>
              <a:t>Back to School: Why Everyone Deserves a Second Chance at Education</a:t>
            </a:r>
            <a:r>
              <a:rPr lang="en-US" dirty="0" smtClean="0"/>
              <a:t>. New York: New Press. </a:t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sndAc>
      <p:stSnd>
        <p:snd r:embed="rId2" name="hammer.wav"/>
      </p:stSnd>
    </p:sndAc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104</Words>
  <Application>Microsoft Office PowerPoint</Application>
  <PresentationFormat>On-screen Show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Open Educational Resources: Online Learning, OpenCourseWare, and Workforce Development  </vt:lpstr>
      <vt:lpstr>Education and Work in the Digital Age</vt:lpstr>
      <vt:lpstr>How Much Learning is Enough?:  From School to Work and Back</vt:lpstr>
      <vt:lpstr>Why Open Educational Resources and OpenCoureWare?</vt:lpstr>
      <vt:lpstr>Finding OpenCourseWare</vt:lpstr>
      <vt:lpstr>Self-directed Learning with OpenCourseWare</vt:lpstr>
      <vt:lpstr>What’s Ahead for OpenCourseWare?</vt:lpstr>
      <vt:lpstr>New Resources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Educational Resources: Online Learning, OpenCourseWare, and Workforce Development</dc:title>
  <dc:creator>WEILAND</dc:creator>
  <cp:lastModifiedBy>Sam Schultz</cp:lastModifiedBy>
  <cp:revision>6</cp:revision>
  <dcterms:created xsi:type="dcterms:W3CDTF">2012-08-29T19:52:53Z</dcterms:created>
  <dcterms:modified xsi:type="dcterms:W3CDTF">2012-10-10T19:27:16Z</dcterms:modified>
</cp:coreProperties>
</file>